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9" r:id="rId3"/>
    <p:sldId id="260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1" autoAdjust="0"/>
    <p:restoredTop sz="96343" autoAdjust="0"/>
  </p:normalViewPr>
  <p:slideViewPr>
    <p:cSldViewPr snapToGrid="0">
      <p:cViewPr varScale="1">
        <p:scale>
          <a:sx n="81" d="100"/>
          <a:sy n="81" d="100"/>
        </p:scale>
        <p:origin x="64" y="6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7CA3F-8F23-43E3-A49D-2A7631692249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7B0D6-8C3B-435B-8ACF-94AA0771B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97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3A420-90BA-4B92-A592-D520D8B58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7B0E7F-5C8E-4D74-88B7-6ABF70DB6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E4527-D2A3-4989-AB2D-8C9E4F5EA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2A1-1332-49A2-A0D2-051F7C87B40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95C42-9E1F-4CDE-86DC-71DFC2D64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0C516-5BDF-4D49-BD76-5C345FBE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531D-3E55-4DFB-90D7-FFA70674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9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91ECD-E393-42FB-90AF-CC14BD558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8B7894-A9C3-4831-87A0-84676737E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5FAAD-3CA8-4114-BAD7-8BA71FE47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2A1-1332-49A2-A0D2-051F7C87B40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78E93-AB7B-4430-94F0-03DFFD6DA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93624-0D75-4C31-9DBC-3D5AA835E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531D-3E55-4DFB-90D7-FFA70674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80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CD0F7F-9C61-4586-8A58-10D901E3B8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B2DA63-97F8-49E5-BF3B-7FFF02555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E4773-40EA-4658-8EB5-85772FB3D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2A1-1332-49A2-A0D2-051F7C87B40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A1CA6-8A0C-458B-A94F-A372C435B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827DC-4E9A-4491-9F16-97419853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531D-3E55-4DFB-90D7-FFA70674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29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90A3-562B-41AB-8B86-46E6CF8DCEB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4C2-A659-4D32-97AD-19B5E40F9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14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337090" y="6482615"/>
            <a:ext cx="4114800" cy="301427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   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4C2-A659-4D32-97AD-19B5E40F9FE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41CD3A-1B18-4F18-8C95-78F32113CF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349"/>
          <a:stretch/>
        </p:blipFill>
        <p:spPr>
          <a:xfrm rot="16200000">
            <a:off x="6934365" y="1676235"/>
            <a:ext cx="6933870" cy="3581400"/>
          </a:xfrm>
          <a:prstGeom prst="rect">
            <a:avLst/>
          </a:prstGeom>
        </p:spPr>
      </p:pic>
      <p:pic>
        <p:nvPicPr>
          <p:cNvPr id="8" name="Picture 7" descr="C:\Users\DANS\Google Drive\03 Private\CAPER Logo Test 4.jpg">
            <a:extLst>
              <a:ext uri="{FF2B5EF4-FFF2-40B4-BE49-F238E27FC236}">
                <a16:creationId xmlns:a16="http://schemas.microsoft.com/office/drawing/2014/main" id="{D3466AC6-06DA-40F3-9B48-BE25AF9293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07" y="6516551"/>
            <a:ext cx="273050" cy="2179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2530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90A3-562B-41AB-8B86-46E6CF8DCEB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4C2-A659-4D32-97AD-19B5E40F9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66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90A3-562B-41AB-8B86-46E6CF8DCEB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4C2-A659-4D32-97AD-19B5E40F9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15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90A3-562B-41AB-8B86-46E6CF8DCEB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4C2-A659-4D32-97AD-19B5E40F9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42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90A3-562B-41AB-8B86-46E6CF8DCEBD}" type="datetimeFigureOut">
              <a:rPr lang="en-US" smtClean="0"/>
              <a:t>7/28/2021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4C2-A659-4D32-97AD-19B5E40F9FEE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56BFBBC2-EB6A-4A4C-9C9A-F75CE5AEE8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80" y="6426666"/>
            <a:ext cx="933134" cy="29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228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90A3-562B-41AB-8B86-46E6CF8DCEB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4C2-A659-4D32-97AD-19B5E40F9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10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90A3-562B-41AB-8B86-46E6CF8DCEB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4C2-A659-4D32-97AD-19B5E40F9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3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EB8DA-5FBF-4091-9DD6-089415D9C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59757-1BE7-4FED-A338-011940F40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741A7-B25D-4C53-B277-6045B0CC4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2A1-1332-49A2-A0D2-051F7C87B407}" type="datetimeFigureOut">
              <a:rPr lang="en-US" smtClean="0"/>
              <a:t>7/28/2021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1D2C3-2859-403F-AF5F-01D1B1B2D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3F44D-1AA1-410E-8F77-196D04376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531D-3E55-4DFB-90D7-FFA70674125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9FE8E982-C13D-4CF3-9470-6BC5DDBF4B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77" y="6426666"/>
            <a:ext cx="933134" cy="29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626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90A3-562B-41AB-8B86-46E6CF8DCEB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4C2-A659-4D32-97AD-19B5E40F9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1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90A3-562B-41AB-8B86-46E6CF8DCEB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4C2-A659-4D32-97AD-19B5E40F9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61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90A3-562B-41AB-8B86-46E6CF8DCEB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4C2-A659-4D32-97AD-19B5E40F9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D2147-06C2-47A0-BF8F-3469700DC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EE90-BAD2-467D-84BD-1FE33FF7E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3A878-624D-4155-9D6F-72325075B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2A1-1332-49A2-A0D2-051F7C87B40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4CC3F-FED5-4271-8684-1BDB68927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599D5-5755-4B52-A53B-A5175D9E6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531D-3E55-4DFB-90D7-FFA70674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8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23B3A-6B73-439E-A037-D19CFFEB8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6AD10-403B-46A9-9065-926EB2D240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092E6C-00CD-455E-8747-A30B5D870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502C8-7C84-4DE5-9E08-07C60F855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2A1-1332-49A2-A0D2-051F7C87B40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516EA9-2600-4686-B5B3-F0C1EB428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442002-D541-4A65-87FE-0C12B1AF8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531D-3E55-4DFB-90D7-FFA70674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2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ECA38-38FC-40D6-8626-F1F6C5E18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0AAC4-6E79-43D9-9CBB-A1517AC26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DC1394-A67E-4FCD-B482-7DA898636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B633D2-7206-4994-A129-61B11A7DED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AC94A3-D3FC-4A04-8925-CBD5140EF5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BA5864-D1D3-4FB4-9E3F-B93EC770A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2A1-1332-49A2-A0D2-051F7C87B40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2919D3-DA50-42C3-B374-8FD176C89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941830-30CA-4E55-9996-F1B53B4C3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531D-3E55-4DFB-90D7-FFA70674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1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49D2E-4EA6-489C-A6DF-76E4B3132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BEF4A8-5E6F-4042-B090-E6E9B6A36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2A1-1332-49A2-A0D2-051F7C87B40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C3B9AB-BEB2-41D4-B46A-0FE594389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BA477F-AD2D-4284-8773-68768FDD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531D-3E55-4DFB-90D7-FFA70674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8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356C4C-66B3-41C5-9ABC-E41734512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2A1-1332-49A2-A0D2-051F7C87B40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FF7CC3-A128-4F21-A753-0D68F6D92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478C3-3B67-4045-AAE3-8E66F6E06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531D-3E55-4DFB-90D7-FFA70674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9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13F18-9413-4353-96BF-62463F226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BB26C-2734-4225-8B4D-B61E80FA5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EB8C0-B696-4DF0-9EC4-A6B5B4ED0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C0339-50F7-4BC2-8AC3-1089118A5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2A1-1332-49A2-A0D2-051F7C87B40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FDF6A-4BB6-4733-8F99-FC9A43157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77F23-2477-49BC-A515-4A7E45095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531D-3E55-4DFB-90D7-FFA70674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4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AB626-A1EE-4502-8056-93AA3FB1F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AC951B-1BC8-4482-BBDD-28D69C2F0B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921447-80D3-4F96-B509-B13264AAE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8E6AA-9A36-452D-9F47-3E1CF0BF5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2A1-1332-49A2-A0D2-051F7C87B40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7705E-EC74-464C-A99F-8F741EDB3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43F27-CE75-41A1-84AD-2111E7C7E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531D-3E55-4DFB-90D7-FFA70674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4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9F3AFC-09E5-402E-BC80-8DA87AB23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59094-AB1B-4859-8A6A-7CE75F48B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01FC3-09AC-497B-ACD9-A217A7EA29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F02A1-1332-49A2-A0D2-051F7C87B40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D8FC4-C427-49F2-8875-357DF3651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77D26-07A2-443A-969A-C2C34B40F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4531D-3E55-4DFB-90D7-FFA70674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3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F90A3-562B-41AB-8B86-46E6CF8DCEB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F54C2-A659-4D32-97AD-19B5E40F9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4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E5B92-D332-42FE-B294-3DEDAE877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7552010" cy="3034857"/>
          </a:xfrm>
        </p:spPr>
        <p:txBody>
          <a:bodyPr anchor="b">
            <a:normAutofit/>
          </a:bodyPr>
          <a:lstStyle/>
          <a:p>
            <a:b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</a:br>
            <a:endParaRPr lang="en-US" sz="5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99366D-23DF-4700-92C7-5A2FEB7C8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0" y="3777916"/>
            <a:ext cx="7547366" cy="2440981"/>
          </a:xfrm>
        </p:spPr>
        <p:txBody>
          <a:bodyPr anchor="t">
            <a:normAutofit fontScale="92500" lnSpcReduction="20000"/>
          </a:bodyPr>
          <a:lstStyle/>
          <a:p>
            <a:endParaRPr lang="en-US" sz="1800" dirty="0"/>
          </a:p>
          <a:p>
            <a:r>
              <a:rPr lang="en-US" sz="4800" b="1" dirty="0"/>
              <a:t>Title</a:t>
            </a:r>
          </a:p>
          <a:p>
            <a:r>
              <a:rPr lang="en-US" sz="3200" b="1" dirty="0"/>
              <a:t>Presented by:</a:t>
            </a:r>
          </a:p>
          <a:p>
            <a:r>
              <a:rPr lang="en-US" sz="3200" b="1" dirty="0"/>
              <a:t>xxx</a:t>
            </a:r>
          </a:p>
          <a:p>
            <a:r>
              <a:rPr lang="en-US" sz="3200" b="1" dirty="0"/>
              <a:t>Xxx University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3E724A-8274-4569-ADF8-6E0AB47D67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83"/>
          <a:stretch/>
        </p:blipFill>
        <p:spPr>
          <a:xfrm rot="16200000">
            <a:off x="6966483" y="1649371"/>
            <a:ext cx="6874890" cy="3576145"/>
          </a:xfrm>
          <a:prstGeom prst="rect">
            <a:avLst/>
          </a:prstGeom>
        </p:spPr>
      </p:pic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4B5371C-7F93-4E16-B764-480761CE53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83" y="967174"/>
            <a:ext cx="7066103" cy="223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651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92BFF7-2A58-403C-B99F-FB00934B6693}"/>
              </a:ext>
            </a:extLst>
          </p:cNvPr>
          <p:cNvSpPr txBox="1">
            <a:spLocks/>
          </p:cNvSpPr>
          <p:nvPr/>
        </p:nvSpPr>
        <p:spPr>
          <a:xfrm>
            <a:off x="375558" y="1762561"/>
            <a:ext cx="4660815" cy="18915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Description of the problem</a:t>
            </a:r>
          </a:p>
          <a:p>
            <a:r>
              <a:rPr lang="en-US" dirty="0"/>
              <a:t>Explain novelty of the idea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006BD35-7B25-45D7-A008-0FA20028E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3342"/>
            <a:ext cx="7299325" cy="61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altLang="en-US" sz="1600" b="1" dirty="0">
                <a:latin typeface="+mn-lt"/>
                <a:ea typeface="ＭＳ Ｐゴシック" pitchFamily="34" charset="-128"/>
              </a:rPr>
              <a:t>Project Title</a:t>
            </a:r>
            <a:br>
              <a:rPr lang="en-US" altLang="en-US" sz="1600" b="1" dirty="0">
                <a:latin typeface="+mn-lt"/>
                <a:ea typeface="ＭＳ Ｐゴシック" pitchFamily="34" charset="-128"/>
              </a:rPr>
            </a:br>
            <a:r>
              <a:rPr lang="en-US" altLang="en-US" sz="1400" b="1" i="1" dirty="0">
                <a:latin typeface="+mn-lt"/>
                <a:ea typeface="ＭＳ Ｐゴシック" pitchFamily="34" charset="-128"/>
              </a:rPr>
              <a:t>PI, Collaborators (Institution)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29B3CC64-431A-441D-A964-27FBD60DB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26" y="1362451"/>
            <a:ext cx="58837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pitchFamily="34" charset="-128"/>
              </a:rPr>
              <a:t>Problem Statement and Motivation for Proposal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68178E33-2694-4E24-8B9A-5ABD32872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27" y="4007665"/>
            <a:ext cx="57096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pitchFamily="34" charset="-128"/>
              </a:rPr>
              <a:t>Research Plan and Technical Approach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B269D359-C624-48AA-84D8-F376494DD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820823"/>
            <a:ext cx="21242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pitchFamily="34" charset="-128"/>
              </a:rPr>
              <a:t>Project Objective:</a:t>
            </a:r>
            <a:endParaRPr lang="en-US" altLang="en-US" sz="1600" b="1" u="sng" dirty="0">
              <a:solidFill>
                <a:schemeClr val="accent6">
                  <a:lumMod val="75000"/>
                </a:schemeClr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9" name="Line 4">
            <a:extLst>
              <a:ext uri="{FF2B5EF4-FFF2-40B4-BE49-F238E27FC236}">
                <a16:creationId xmlns:a16="http://schemas.microsoft.com/office/drawing/2014/main" id="{13A9D803-3BB7-4C75-8035-12376BBC3E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399" y="789358"/>
            <a:ext cx="11925300" cy="15316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4">
            <a:extLst>
              <a:ext uri="{FF2B5EF4-FFF2-40B4-BE49-F238E27FC236}">
                <a16:creationId xmlns:a16="http://schemas.microsoft.com/office/drawing/2014/main" id="{AA13FDC2-0182-4CE8-BAC7-15605F68D7A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399" y="3902673"/>
            <a:ext cx="11925296" cy="1531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4">
            <a:extLst>
              <a:ext uri="{FF2B5EF4-FFF2-40B4-BE49-F238E27FC236}">
                <a16:creationId xmlns:a16="http://schemas.microsoft.com/office/drawing/2014/main" id="{8A6325CF-2D75-44FD-8CD8-1D6F43EF64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399" y="1299724"/>
            <a:ext cx="11925298" cy="4736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734AAD-6108-47D4-A4A7-31E849F5E989}"/>
              </a:ext>
            </a:extLst>
          </p:cNvPr>
          <p:cNvSpPr txBox="1"/>
          <p:nvPr/>
        </p:nvSpPr>
        <p:spPr>
          <a:xfrm>
            <a:off x="8020050" y="3504065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cs typeface="Arial" panose="020B0604020202020204" pitchFamily="34" charset="0"/>
              </a:rPr>
              <a:t>Figure x</a:t>
            </a:r>
            <a:r>
              <a:rPr lang="en-US" sz="1200" i="1" dirty="0">
                <a:cs typeface="Arial" panose="020B0604020202020204" pitchFamily="34" charset="0"/>
              </a:rPr>
              <a:t> Figure heading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B3CCD8-7EA2-488B-89E1-C74F0A17464F}"/>
              </a:ext>
            </a:extLst>
          </p:cNvPr>
          <p:cNvSpPr/>
          <p:nvPr/>
        </p:nvSpPr>
        <p:spPr>
          <a:xfrm>
            <a:off x="8020050" y="1436560"/>
            <a:ext cx="3958590" cy="2024836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3D13FC-E82E-4732-AF49-0541EE732D08}"/>
              </a:ext>
            </a:extLst>
          </p:cNvPr>
          <p:cNvSpPr txBox="1"/>
          <p:nvPr/>
        </p:nvSpPr>
        <p:spPr>
          <a:xfrm>
            <a:off x="8020050" y="6205616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cs typeface="Arial" panose="020B0604020202020204" pitchFamily="34" charset="0"/>
              </a:rPr>
              <a:t>Figure x</a:t>
            </a:r>
            <a:r>
              <a:rPr lang="en-US" sz="1200" i="1" dirty="0">
                <a:cs typeface="Arial" panose="020B0604020202020204" pitchFamily="34" charset="0"/>
              </a:rPr>
              <a:t> Figure heading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34C617-A8F4-4DE1-B1C9-7CACD4650EDB}"/>
              </a:ext>
            </a:extLst>
          </p:cNvPr>
          <p:cNvSpPr/>
          <p:nvPr/>
        </p:nvSpPr>
        <p:spPr>
          <a:xfrm>
            <a:off x="8020050" y="4043806"/>
            <a:ext cx="3958590" cy="2024836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206E86D-3644-4D33-804D-983341D84208}"/>
              </a:ext>
            </a:extLst>
          </p:cNvPr>
          <p:cNvSpPr txBox="1">
            <a:spLocks/>
          </p:cNvSpPr>
          <p:nvPr/>
        </p:nvSpPr>
        <p:spPr>
          <a:xfrm>
            <a:off x="527958" y="4560191"/>
            <a:ext cx="7101568" cy="1513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01638" indent="-2301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73088" indent="-1714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742950" indent="-169863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854075" indent="-111125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n-lt"/>
              </a:rPr>
              <a:t>Brief description of how the project objectives will be accomplished</a:t>
            </a:r>
          </a:p>
          <a:p>
            <a:r>
              <a:rPr lang="en-US" dirty="0">
                <a:latin typeface="+mn-lt"/>
              </a:rPr>
              <a:t>Key technology involved or major investments required</a:t>
            </a:r>
          </a:p>
          <a:p>
            <a:r>
              <a:rPr lang="en-US" dirty="0">
                <a:latin typeface="+mn-lt"/>
              </a:rPr>
              <a:t>Explanation of team and partnering strategy 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7542CD6-84E0-4396-B860-7BC219713B60}"/>
              </a:ext>
            </a:extLst>
          </p:cNvPr>
          <p:cNvSpPr txBox="1">
            <a:spLocks/>
          </p:cNvSpPr>
          <p:nvPr/>
        </p:nvSpPr>
        <p:spPr>
          <a:xfrm>
            <a:off x="2034041" y="820823"/>
            <a:ext cx="5119461" cy="483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01638" indent="-2301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73088" indent="-1714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742950" indent="-169863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854075" indent="-111125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+mn-lt"/>
              </a:rPr>
              <a:t>Brief statement of overall project objective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1087F5B8-AE94-45BF-97C5-9A381669D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0856" y="245632"/>
            <a:ext cx="1824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altLang="en-US" sz="1000" dirty="0">
                <a:latin typeface="+mn-lt"/>
                <a:ea typeface="ＭＳ Ｐゴシック" pitchFamily="34" charset="-128"/>
              </a:rPr>
              <a:t>Funding Request: $  K/year</a:t>
            </a:r>
            <a:endParaRPr lang="en-US" altLang="en-US" sz="1000" i="1" dirty="0">
              <a:latin typeface="+mn-lt"/>
              <a:ea typeface="ＭＳ Ｐゴシック" pitchFamily="34" charset="-128"/>
            </a:endParaRPr>
          </a:p>
          <a:p>
            <a:pPr algn="r" eaLnBrk="1" hangingPunct="1"/>
            <a:r>
              <a:rPr lang="en-US" altLang="en-US" sz="1000" i="1" dirty="0">
                <a:latin typeface="+mn-lt"/>
                <a:ea typeface="ＭＳ Ｐゴシック" pitchFamily="34" charset="-128"/>
              </a:rPr>
              <a:t>1 or 2 years</a:t>
            </a:r>
          </a:p>
        </p:txBody>
      </p:sp>
    </p:spTree>
    <p:extLst>
      <p:ext uri="{BB962C8B-B14F-4D97-AF65-F5344CB8AC3E}">
        <p14:creationId xmlns:p14="http://schemas.microsoft.com/office/powerpoint/2010/main" val="113514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662" y="1326953"/>
            <a:ext cx="6275613" cy="2493753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/>
              <a:t>Milestone 1 and estimated date of completion</a:t>
            </a:r>
          </a:p>
          <a:p>
            <a:pPr marL="401320" lvl="1" indent="-229870"/>
            <a:r>
              <a:rPr lang="en-US" dirty="0"/>
              <a:t>Sub-bullet text</a:t>
            </a:r>
          </a:p>
          <a:p>
            <a:r>
              <a:rPr lang="en-US" dirty="0"/>
              <a:t>Milestone 2 and estimated date of completion</a:t>
            </a:r>
          </a:p>
          <a:p>
            <a:pPr marL="401320" lvl="1" indent="-229870"/>
            <a:r>
              <a:rPr lang="en-US" dirty="0"/>
              <a:t>Sub-bullet text</a:t>
            </a:r>
          </a:p>
          <a:p>
            <a:r>
              <a:rPr lang="en-US" dirty="0"/>
              <a:t>Milestone 3 and estimated date of completion</a:t>
            </a:r>
          </a:p>
          <a:p>
            <a:pPr marL="401320" lvl="1" indent="-229870"/>
            <a:r>
              <a:rPr lang="en-US" dirty="0"/>
              <a:t>Sub-bullet text</a:t>
            </a:r>
          </a:p>
          <a:p>
            <a:r>
              <a:rPr lang="en-US" dirty="0"/>
              <a:t>Is it feasible to be performed in the time with the resources (i.e. internal and external) available?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6662" y="132130"/>
            <a:ext cx="7299325" cy="614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en-US" sz="1600" b="1" dirty="0">
                <a:latin typeface="Arial Narrow" panose="020B0606020202030204" pitchFamily="34" charset="0"/>
                <a:ea typeface="ＭＳ Ｐゴシック" pitchFamily="34" charset="-128"/>
              </a:rPr>
              <a:t>Project Title</a:t>
            </a:r>
            <a:br>
              <a:rPr lang="en-US" altLang="en-US" sz="1600" b="1" dirty="0">
                <a:latin typeface="Arial Narrow" panose="020B0606020202030204" pitchFamily="34" charset="0"/>
                <a:ea typeface="ＭＳ Ｐゴシック" pitchFamily="34" charset="-128"/>
              </a:rPr>
            </a:br>
            <a:r>
              <a:rPr lang="en-US" altLang="en-US" sz="1400" b="1" i="1" dirty="0">
                <a:latin typeface="Arial Narrow" panose="020B0606020202030204" pitchFamily="34" charset="0"/>
                <a:ea typeface="ＭＳ Ｐゴシック" pitchFamily="34" charset="-128"/>
              </a:rPr>
              <a:t>PI, Collaborators (Institution)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96662" y="825908"/>
            <a:ext cx="58837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ＭＳ Ｐゴシック" pitchFamily="34" charset="-128"/>
              </a:rPr>
              <a:t>Project Milestones and Timeline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96662" y="4064678"/>
            <a:ext cx="57096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chemeClr val="accent6">
                    <a:lumMod val="75000"/>
                  </a:schemeClr>
                </a:solidFill>
                <a:latin typeface="Arial Narrow"/>
                <a:ea typeface="ＭＳ Ｐゴシック"/>
              </a:rPr>
              <a:t>Project Scientific Impact and Return on Investment</a:t>
            </a: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H="1" flipV="1">
            <a:off x="142874" y="3926196"/>
            <a:ext cx="11963400" cy="3265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96662" y="4729627"/>
            <a:ext cx="11409588" cy="18623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01638" indent="-2301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73088" indent="-1714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742950" indent="-169863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854075" indent="-111125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 Narrow"/>
              </a:rPr>
              <a:t>Explanation of scientific and technical significance of successful project completion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467600" y="3516777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latin typeface="Arial Narrow" panose="020B0606020202030204" pitchFamily="34" charset="0"/>
                <a:cs typeface="Arial" panose="020B0604020202020204" pitchFamily="34" charset="0"/>
              </a:rPr>
              <a:t>Figure x</a:t>
            </a:r>
            <a:r>
              <a:rPr lang="en-US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 Include Gant Chart Here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981825" y="948591"/>
            <a:ext cx="4713512" cy="2519196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 flipH="1" flipV="1">
            <a:off x="142874" y="767608"/>
            <a:ext cx="11963400" cy="127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914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662" y="1326953"/>
            <a:ext cx="6275613" cy="24937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Text/Pictures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6662" y="132130"/>
            <a:ext cx="7299325" cy="614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en-US" sz="1600" b="1" dirty="0">
                <a:latin typeface="Arial Narrow" panose="020B0606020202030204" pitchFamily="34" charset="0"/>
                <a:ea typeface="ＭＳ Ｐゴシック" pitchFamily="34" charset="-128"/>
              </a:rPr>
              <a:t>Project Title</a:t>
            </a:r>
            <a:br>
              <a:rPr lang="en-US" altLang="en-US" sz="1600" b="1" dirty="0">
                <a:latin typeface="Arial Narrow" panose="020B0606020202030204" pitchFamily="34" charset="0"/>
                <a:ea typeface="ＭＳ Ｐゴシック" pitchFamily="34" charset="-128"/>
              </a:rPr>
            </a:br>
            <a:r>
              <a:rPr lang="en-US" altLang="en-US" sz="1400" b="1" i="1" dirty="0">
                <a:latin typeface="Arial Narrow" panose="020B0606020202030204" pitchFamily="34" charset="0"/>
                <a:ea typeface="ＭＳ Ｐゴシック" pitchFamily="34" charset="-128"/>
              </a:rPr>
              <a:t>PI, Collaborators (Institution)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96662" y="825908"/>
            <a:ext cx="58837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ＭＳ Ｐゴシック" pitchFamily="34" charset="-128"/>
              </a:rPr>
              <a:t>Bonus/Backup Slide</a:t>
            </a: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 flipH="1" flipV="1">
            <a:off x="142874" y="767608"/>
            <a:ext cx="11963400" cy="127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721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662" y="1326953"/>
            <a:ext cx="6275613" cy="24937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Text/Pictures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6662" y="132130"/>
            <a:ext cx="7299325" cy="614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en-US" sz="1600" b="1" dirty="0">
                <a:latin typeface="Arial Narrow" panose="020B0606020202030204" pitchFamily="34" charset="0"/>
                <a:ea typeface="ＭＳ Ｐゴシック" pitchFamily="34" charset="-128"/>
              </a:rPr>
              <a:t>Project Title</a:t>
            </a:r>
            <a:br>
              <a:rPr lang="en-US" altLang="en-US" sz="1600" b="1" dirty="0">
                <a:latin typeface="Arial Narrow" panose="020B0606020202030204" pitchFamily="34" charset="0"/>
                <a:ea typeface="ＭＳ Ｐゴシック" pitchFamily="34" charset="-128"/>
              </a:rPr>
            </a:br>
            <a:r>
              <a:rPr lang="en-US" altLang="en-US" sz="1400" b="1" i="1" dirty="0">
                <a:latin typeface="Arial Narrow" panose="020B0606020202030204" pitchFamily="34" charset="0"/>
                <a:ea typeface="ＭＳ Ｐゴシック" pitchFamily="34" charset="-128"/>
              </a:rPr>
              <a:t>PI, Collaborators (Institution)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96662" y="825908"/>
            <a:ext cx="58837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ＭＳ Ｐゴシック" pitchFamily="34" charset="-128"/>
              </a:rPr>
              <a:t>Bonus/Backup Slide</a:t>
            </a: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 flipH="1" flipV="1">
            <a:off x="142874" y="767608"/>
            <a:ext cx="11963400" cy="127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098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206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Office Theme</vt:lpstr>
      <vt:lpstr>1_Office Theme</vt:lpstr>
      <vt:lpstr> </vt:lpstr>
      <vt:lpstr>PowerPoint Presentation</vt:lpstr>
      <vt:lpstr>Project Title PI, Collaborators (Institution)</vt:lpstr>
      <vt:lpstr>Project Title PI, Collaborators (Institution)</vt:lpstr>
      <vt:lpstr>Project Title PI, Collaborators (Institution)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Crista Hartenstein</dc:creator>
  <cp:lastModifiedBy>Shannon Jenkins</cp:lastModifiedBy>
  <cp:revision>16</cp:revision>
  <dcterms:created xsi:type="dcterms:W3CDTF">2018-07-24T16:47:10Z</dcterms:created>
  <dcterms:modified xsi:type="dcterms:W3CDTF">2021-07-28T20:24:40Z</dcterms:modified>
</cp:coreProperties>
</file>